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22" autoAdjust="0"/>
    <p:restoredTop sz="94660"/>
  </p:normalViewPr>
  <p:slideViewPr>
    <p:cSldViewPr>
      <p:cViewPr varScale="1">
        <p:scale>
          <a:sx n="49" d="100"/>
          <a:sy n="49" d="100"/>
        </p:scale>
        <p:origin x="-60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9E624-AF23-4D46-9216-D98D1F02A8A9}" type="datetimeFigureOut">
              <a:rPr lang="en-US" smtClean="0"/>
              <a:pPr/>
              <a:t>3/21/2020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C5450-03F7-4601-B75D-D5B5113A3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Ontogeneza</a:t>
            </a:r>
            <a:r>
              <a:rPr lang="en-GB" dirty="0" smtClean="0"/>
              <a:t> </a:t>
            </a:r>
            <a:r>
              <a:rPr lang="en-GB" dirty="0" err="1" smtClean="0"/>
              <a:t>jezika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Maja</a:t>
            </a:r>
            <a:r>
              <a:rPr lang="en-GB" dirty="0" smtClean="0"/>
              <a:t> </a:t>
            </a:r>
            <a:r>
              <a:rPr lang="en-GB" dirty="0" err="1" smtClean="0"/>
              <a:t>Ivanović</a:t>
            </a:r>
            <a:endParaRPr lang="en-GB" dirty="0" smtClean="0"/>
          </a:p>
          <a:p>
            <a:r>
              <a:rPr lang="en-GB" dirty="0" err="1" smtClean="0"/>
              <a:t>konsultacije</a:t>
            </a:r>
            <a:r>
              <a:rPr lang="en-GB" dirty="0" smtClean="0"/>
              <a:t>: </a:t>
            </a:r>
            <a:r>
              <a:rPr lang="en-GB" dirty="0" err="1" smtClean="0"/>
              <a:t>utorkom</a:t>
            </a:r>
            <a:r>
              <a:rPr lang="en-GB" dirty="0" smtClean="0"/>
              <a:t> u 17h</a:t>
            </a:r>
          </a:p>
          <a:p>
            <a:r>
              <a:rPr lang="en-GB" dirty="0" err="1" smtClean="0"/>
              <a:t>Stalne</a:t>
            </a:r>
            <a:r>
              <a:rPr lang="en-GB" dirty="0" smtClean="0"/>
              <a:t> </a:t>
            </a:r>
            <a:r>
              <a:rPr lang="en-GB" dirty="0" err="1" smtClean="0"/>
              <a:t>konsultacije:majapivanovic@gmail.com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Da</a:t>
            </a:r>
            <a:r>
              <a:rPr lang="en-GB" dirty="0" smtClean="0"/>
              <a:t> bi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postalo</a:t>
            </a:r>
            <a:r>
              <a:rPr lang="en-GB" dirty="0" smtClean="0"/>
              <a:t> </a:t>
            </a:r>
            <a:r>
              <a:rPr lang="en-GB" dirty="0" err="1" smtClean="0"/>
              <a:t>funkcionalno</a:t>
            </a:r>
            <a:r>
              <a:rPr lang="en-GB" dirty="0" smtClean="0"/>
              <a:t> </a:t>
            </a:r>
            <a:r>
              <a:rPr lang="en-GB" dirty="0" err="1" smtClean="0"/>
              <a:t>pismeno</a:t>
            </a:r>
            <a:r>
              <a:rPr lang="en-GB" dirty="0" smtClean="0"/>
              <a:t> </a:t>
            </a:r>
            <a:r>
              <a:rPr lang="en-GB" dirty="0" err="1" smtClean="0"/>
              <a:t>treba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obogati</a:t>
            </a:r>
            <a:r>
              <a:rPr lang="en-GB" dirty="0" smtClean="0"/>
              <a:t> </a:t>
            </a:r>
            <a:r>
              <a:rPr lang="en-GB" dirty="0" err="1" smtClean="0"/>
              <a:t>leksikon</a:t>
            </a:r>
            <a:r>
              <a:rPr lang="en-GB" dirty="0" smtClean="0"/>
              <a:t> </a:t>
            </a:r>
            <a:r>
              <a:rPr lang="en-GB" dirty="0" err="1" smtClean="0"/>
              <a:t>novim</a:t>
            </a:r>
            <a:r>
              <a:rPr lang="en-GB" dirty="0" smtClean="0"/>
              <a:t> </a:t>
            </a:r>
            <a:r>
              <a:rPr lang="en-GB" dirty="0" err="1" smtClean="0"/>
              <a:t>leksemama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proširi</a:t>
            </a:r>
            <a:r>
              <a:rPr lang="en-GB" dirty="0" smtClean="0"/>
              <a:t> </a:t>
            </a:r>
            <a:r>
              <a:rPr lang="en-GB" dirty="0" err="1" smtClean="0"/>
              <a:t>postojeća</a:t>
            </a:r>
            <a:r>
              <a:rPr lang="en-GB" dirty="0" smtClean="0"/>
              <a:t> </a:t>
            </a:r>
            <a:r>
              <a:rPr lang="en-GB" dirty="0" err="1" smtClean="0"/>
              <a:t>značenja</a:t>
            </a:r>
            <a:r>
              <a:rPr lang="en-GB" dirty="0" smtClean="0"/>
              <a:t>,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usvoji</a:t>
            </a:r>
            <a:r>
              <a:rPr lang="en-GB" dirty="0" smtClean="0"/>
              <a:t> </a:t>
            </a:r>
            <a:r>
              <a:rPr lang="en-GB" dirty="0" err="1" smtClean="0"/>
              <a:t>složene</a:t>
            </a:r>
            <a:r>
              <a:rPr lang="en-GB" dirty="0" smtClean="0"/>
              <a:t> </a:t>
            </a:r>
            <a:r>
              <a:rPr lang="en-GB" dirty="0" err="1" smtClean="0"/>
              <a:t>sintaksičke</a:t>
            </a:r>
            <a:r>
              <a:rPr lang="en-GB" dirty="0" smtClean="0"/>
              <a:t> </a:t>
            </a:r>
            <a:r>
              <a:rPr lang="en-GB" dirty="0" err="1" smtClean="0"/>
              <a:t>konstrukcije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to </a:t>
            </a:r>
            <a:r>
              <a:rPr lang="en-GB" dirty="0" err="1" smtClean="0"/>
              <a:t>primeni</a:t>
            </a:r>
            <a:r>
              <a:rPr lang="en-GB" dirty="0" smtClean="0"/>
              <a:t> u </a:t>
            </a:r>
            <a:r>
              <a:rPr lang="en-GB" dirty="0" err="1" smtClean="0"/>
              <a:t>različitim</a:t>
            </a:r>
            <a:r>
              <a:rPr lang="en-GB" dirty="0" smtClean="0"/>
              <a:t> </a:t>
            </a:r>
            <a:r>
              <a:rPr lang="en-GB" dirty="0" err="1" smtClean="0"/>
              <a:t>tipovima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Pisanje</a:t>
            </a:r>
            <a:r>
              <a:rPr lang="en-GB" dirty="0" smtClean="0"/>
              <a:t> </a:t>
            </a:r>
            <a:r>
              <a:rPr lang="en-GB" dirty="0" err="1" smtClean="0"/>
              <a:t>preuzima</a:t>
            </a:r>
            <a:r>
              <a:rPr lang="en-GB" dirty="0" smtClean="0"/>
              <a:t> </a:t>
            </a:r>
            <a:r>
              <a:rPr lang="en-GB" dirty="0" err="1" smtClean="0"/>
              <a:t>primat</a:t>
            </a:r>
            <a:r>
              <a:rPr lang="en-GB" dirty="0" smtClean="0"/>
              <a:t> </a:t>
            </a:r>
            <a:r>
              <a:rPr lang="en-GB" dirty="0" err="1" smtClean="0"/>
              <a:t>nad</a:t>
            </a:r>
            <a:r>
              <a:rPr lang="en-GB" dirty="0" smtClean="0"/>
              <a:t> </a:t>
            </a:r>
            <a:r>
              <a:rPr lang="en-GB" dirty="0" err="1" smtClean="0"/>
              <a:t>govorenjem</a:t>
            </a:r>
            <a:r>
              <a:rPr lang="en-GB" dirty="0" smtClean="0"/>
              <a:t> </a:t>
            </a:r>
            <a:r>
              <a:rPr lang="en-GB" dirty="0" err="1" smtClean="0"/>
              <a:t>između</a:t>
            </a:r>
            <a:r>
              <a:rPr lang="en-GB" dirty="0" smtClean="0"/>
              <a:t> </a:t>
            </a:r>
            <a:r>
              <a:rPr lang="en-GB" dirty="0" err="1" smtClean="0"/>
              <a:t>trećeg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četvrtog</a:t>
            </a:r>
            <a:r>
              <a:rPr lang="en-GB" dirty="0" smtClean="0"/>
              <a:t> </a:t>
            </a:r>
            <a:r>
              <a:rPr lang="en-GB" dirty="0" err="1" smtClean="0"/>
              <a:t>razreda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Automatizacija</a:t>
            </a:r>
            <a:r>
              <a:rPr lang="en-GB" dirty="0" smtClean="0"/>
              <a:t> </a:t>
            </a:r>
            <a:r>
              <a:rPr lang="en-GB" dirty="0" err="1" smtClean="0"/>
              <a:t>rukopisa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žanrovska</a:t>
            </a:r>
            <a:r>
              <a:rPr lang="en-GB" dirty="0" smtClean="0"/>
              <a:t> </a:t>
            </a:r>
            <a:r>
              <a:rPr lang="en-GB" dirty="0" err="1" smtClean="0"/>
              <a:t>pismenost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Kompeticija</a:t>
            </a:r>
            <a:r>
              <a:rPr lang="en-GB" dirty="0" smtClean="0"/>
              <a:t> </a:t>
            </a:r>
            <a:r>
              <a:rPr lang="en-GB" dirty="0" err="1" smtClean="0"/>
              <a:t>među</a:t>
            </a:r>
            <a:r>
              <a:rPr lang="en-GB" dirty="0" smtClean="0"/>
              <a:t> </a:t>
            </a:r>
            <a:r>
              <a:rPr lang="en-GB" dirty="0" err="1" smtClean="0"/>
              <a:t>konstrukcijama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Narativni</a:t>
            </a:r>
            <a:r>
              <a:rPr lang="en-GB" dirty="0" smtClean="0"/>
              <a:t>, </a:t>
            </a:r>
            <a:r>
              <a:rPr lang="en-GB" dirty="0" err="1" smtClean="0"/>
              <a:t>deskriptivni</a:t>
            </a:r>
            <a:r>
              <a:rPr lang="en-GB" dirty="0" smtClean="0"/>
              <a:t>, </a:t>
            </a:r>
            <a:r>
              <a:rPr lang="en-GB" dirty="0" err="1" smtClean="0"/>
              <a:t>ekspozitorni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argumentativni</a:t>
            </a:r>
            <a:r>
              <a:rPr lang="en-GB" dirty="0" smtClean="0"/>
              <a:t> tip </a:t>
            </a:r>
            <a:r>
              <a:rPr lang="en-GB" dirty="0" err="1" smtClean="0"/>
              <a:t>teksta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Greške</a:t>
            </a:r>
            <a:r>
              <a:rPr lang="en-GB" dirty="0" smtClean="0"/>
              <a:t> u </a:t>
            </a:r>
            <a:r>
              <a:rPr lang="en-GB" dirty="0" err="1" smtClean="0"/>
              <a:t>pisanju-najčešće</a:t>
            </a:r>
            <a:r>
              <a:rPr lang="en-GB" dirty="0" smtClean="0"/>
              <a:t> u </a:t>
            </a:r>
            <a:r>
              <a:rPr lang="en-GB" dirty="0" err="1" smtClean="0"/>
              <a:t>vidu</a:t>
            </a:r>
            <a:r>
              <a:rPr lang="en-GB" dirty="0" smtClean="0"/>
              <a:t> </a:t>
            </a:r>
            <a:r>
              <a:rPr lang="en-GB" dirty="0" err="1" smtClean="0"/>
              <a:t>hiposegmentacije</a:t>
            </a:r>
            <a:r>
              <a:rPr lang="en-GB" dirty="0" smtClean="0"/>
              <a:t> (</a:t>
            </a:r>
            <a:r>
              <a:rPr lang="en-GB" dirty="0" err="1" smtClean="0"/>
              <a:t>uškoli</a:t>
            </a:r>
            <a:r>
              <a:rPr lang="en-GB" dirty="0" smtClean="0"/>
              <a:t>, </a:t>
            </a:r>
            <a:r>
              <a:rPr lang="en-GB" dirty="0" err="1" smtClean="0"/>
              <a:t>došlisu</a:t>
            </a:r>
            <a:r>
              <a:rPr lang="en-GB" dirty="0" smtClean="0"/>
              <a:t>, </a:t>
            </a:r>
            <a:r>
              <a:rPr lang="en-GB" dirty="0" err="1" smtClean="0"/>
              <a:t>recimi</a:t>
            </a:r>
            <a:r>
              <a:rPr lang="en-GB" dirty="0" smtClean="0"/>
              <a:t>, </a:t>
            </a:r>
            <a:r>
              <a:rPr lang="en-GB" dirty="0" err="1" smtClean="0"/>
              <a:t>kakosi</a:t>
            </a:r>
            <a:r>
              <a:rPr lang="en-GB" dirty="0" smtClean="0"/>
              <a:t>)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hipersegmentacije</a:t>
            </a:r>
            <a:r>
              <a:rPr lang="en-GB" dirty="0" smtClean="0"/>
              <a:t> (</a:t>
            </a:r>
            <a:r>
              <a:rPr lang="en-GB" dirty="0" err="1" smtClean="0"/>
              <a:t>ja</a:t>
            </a:r>
            <a:r>
              <a:rPr lang="en-GB" dirty="0" smtClean="0"/>
              <a:t> </a:t>
            </a:r>
            <a:r>
              <a:rPr lang="en-GB" dirty="0" err="1" smtClean="0"/>
              <a:t>buka</a:t>
            </a:r>
            <a:r>
              <a:rPr lang="en-GB" dirty="0" smtClean="0"/>
              <a:t>, </a:t>
            </a:r>
            <a:r>
              <a:rPr lang="en-GB" dirty="0" err="1" smtClean="0"/>
              <a:t>naj</a:t>
            </a:r>
            <a:r>
              <a:rPr lang="en-GB" dirty="0" smtClean="0"/>
              <a:t> </a:t>
            </a:r>
            <a:r>
              <a:rPr lang="en-GB" dirty="0" err="1" smtClean="0"/>
              <a:t>lepše</a:t>
            </a:r>
            <a:r>
              <a:rPr lang="en-GB" dirty="0" smtClean="0"/>
              <a:t>, </a:t>
            </a:r>
            <a:r>
              <a:rPr lang="en-GB" dirty="0" err="1" smtClean="0"/>
              <a:t>šum</a:t>
            </a:r>
            <a:r>
              <a:rPr lang="en-GB" dirty="0" smtClean="0"/>
              <a:t> a);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Uputstva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se </a:t>
            </a:r>
            <a:r>
              <a:rPr lang="en-GB" dirty="0" err="1" smtClean="0"/>
              <a:t>deci</a:t>
            </a:r>
            <a:r>
              <a:rPr lang="en-GB" dirty="0" smtClean="0"/>
              <a:t> </a:t>
            </a:r>
            <a:r>
              <a:rPr lang="en-GB" dirty="0" err="1" smtClean="0"/>
              <a:t>daju</a:t>
            </a:r>
            <a:r>
              <a:rPr lang="en-GB" dirty="0" smtClean="0"/>
              <a:t> </a:t>
            </a:r>
            <a:r>
              <a:rPr lang="en-GB" dirty="0" err="1" smtClean="0"/>
              <a:t>nadilaze</a:t>
            </a:r>
            <a:r>
              <a:rPr lang="en-GB" dirty="0" smtClean="0"/>
              <a:t> </a:t>
            </a:r>
            <a:r>
              <a:rPr lang="en-GB" dirty="0" err="1" smtClean="0"/>
              <a:t>rečeničnu</a:t>
            </a:r>
            <a:r>
              <a:rPr lang="en-GB" dirty="0" smtClean="0"/>
              <a:t> </a:t>
            </a:r>
            <a:r>
              <a:rPr lang="en-GB" dirty="0" err="1" smtClean="0"/>
              <a:t>strukturu</a:t>
            </a:r>
            <a:r>
              <a:rPr lang="en-GB" dirty="0" smtClean="0"/>
              <a:t>,  </a:t>
            </a:r>
            <a:r>
              <a:rPr lang="en-GB" dirty="0" err="1" smtClean="0"/>
              <a:t>usmerena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sam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 (</a:t>
            </a:r>
            <a:r>
              <a:rPr lang="en-GB" dirty="0" err="1" smtClean="0"/>
              <a:t>planiranje</a:t>
            </a:r>
            <a:r>
              <a:rPr lang="en-GB" dirty="0" smtClean="0"/>
              <a:t>, </a:t>
            </a:r>
            <a:r>
              <a:rPr lang="en-GB" dirty="0" err="1" smtClean="0"/>
              <a:t>organizovanje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provera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);</a:t>
            </a:r>
          </a:p>
          <a:p>
            <a:r>
              <a:rPr lang="en-GB" dirty="0" err="1" smtClean="0"/>
              <a:t>Sintaksičke</a:t>
            </a:r>
            <a:r>
              <a:rPr lang="en-GB" dirty="0" smtClean="0"/>
              <a:t> </a:t>
            </a:r>
            <a:r>
              <a:rPr lang="en-GB" dirty="0" err="1" smtClean="0"/>
              <a:t>konstrukcije</a:t>
            </a:r>
            <a:r>
              <a:rPr lang="en-GB" dirty="0" smtClean="0"/>
              <a:t> </a:t>
            </a:r>
            <a:r>
              <a:rPr lang="en-GB" dirty="0" err="1" smtClean="0"/>
              <a:t>zanemarene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sintaksa</a:t>
            </a:r>
            <a:r>
              <a:rPr lang="en-GB" dirty="0" smtClean="0"/>
              <a:t> </a:t>
            </a:r>
            <a:r>
              <a:rPr lang="en-GB" dirty="0" err="1" smtClean="0"/>
              <a:t>potisnuta</a:t>
            </a:r>
            <a:r>
              <a:rPr lang="en-GB" dirty="0" smtClean="0"/>
              <a:t> u </a:t>
            </a:r>
            <a:r>
              <a:rPr lang="en-GB" dirty="0" err="1" smtClean="0"/>
              <a:t>drugi</a:t>
            </a:r>
            <a:r>
              <a:rPr lang="en-GB" dirty="0" smtClean="0"/>
              <a:t> plan;</a:t>
            </a:r>
          </a:p>
          <a:p>
            <a:r>
              <a:rPr lang="en-GB" dirty="0" err="1" smtClean="0"/>
              <a:t>Promptovi</a:t>
            </a:r>
            <a:r>
              <a:rPr lang="en-GB" dirty="0" smtClean="0"/>
              <a:t>-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ne?</a:t>
            </a:r>
          </a:p>
          <a:p>
            <a:r>
              <a:rPr lang="en-GB" dirty="0" err="1" smtClean="0"/>
              <a:t>Znanje</a:t>
            </a:r>
            <a:r>
              <a:rPr lang="en-GB" dirty="0" smtClean="0"/>
              <a:t> o </a:t>
            </a:r>
            <a:r>
              <a:rPr lang="en-GB" dirty="0" err="1" smtClean="0"/>
              <a:t>žanrovima</a:t>
            </a:r>
            <a:r>
              <a:rPr lang="en-GB" dirty="0" smtClean="0"/>
              <a:t> (primer)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jezika</a:t>
            </a:r>
            <a:r>
              <a:rPr lang="en-GB" dirty="0" smtClean="0"/>
              <a:t> u </a:t>
            </a:r>
            <a:r>
              <a:rPr lang="en-GB" dirty="0" err="1" smtClean="0"/>
              <a:t>školi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 </a:t>
            </a:r>
            <a:r>
              <a:rPr lang="en-GB" dirty="0" err="1" smtClean="0"/>
              <a:t>podrazumeva</a:t>
            </a:r>
            <a:r>
              <a:rPr lang="en-GB" dirty="0" smtClean="0"/>
              <a:t> </a:t>
            </a:r>
            <a:r>
              <a:rPr lang="en-GB" dirty="0" err="1" smtClean="0"/>
              <a:t>primarno</a:t>
            </a:r>
            <a:r>
              <a:rPr lang="en-GB" dirty="0" smtClean="0"/>
              <a:t> </a:t>
            </a:r>
            <a:r>
              <a:rPr lang="en-GB" dirty="0" err="1" smtClean="0"/>
              <a:t>sticanje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jezičkih</a:t>
            </a:r>
            <a:r>
              <a:rPr lang="en-GB" dirty="0" smtClean="0"/>
              <a:t> </a:t>
            </a:r>
            <a:r>
              <a:rPr lang="en-GB" dirty="0" err="1" smtClean="0"/>
              <a:t>formi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konstrukcija</a:t>
            </a:r>
            <a:r>
              <a:rPr lang="en-GB" dirty="0" smtClean="0"/>
              <a:t>; </a:t>
            </a:r>
            <a:r>
              <a:rPr lang="en-GB" dirty="0" err="1" smtClean="0"/>
              <a:t>već</a:t>
            </a:r>
            <a:r>
              <a:rPr lang="en-GB" dirty="0" smtClean="0"/>
              <a:t> </a:t>
            </a:r>
            <a:r>
              <a:rPr lang="en-GB" dirty="0" err="1" smtClean="0"/>
              <a:t>usvojene</a:t>
            </a:r>
            <a:r>
              <a:rPr lang="en-GB" dirty="0" smtClean="0"/>
              <a:t> </a:t>
            </a:r>
            <a:r>
              <a:rPr lang="en-GB" dirty="0" err="1" smtClean="0"/>
              <a:t>forme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konstrukcije</a:t>
            </a:r>
            <a:r>
              <a:rPr lang="en-GB" dirty="0" smtClean="0"/>
              <a:t> </a:t>
            </a:r>
            <a:r>
              <a:rPr lang="en-GB" dirty="0" err="1" smtClean="0"/>
              <a:t>koriste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postizanje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ciljeva</a:t>
            </a:r>
            <a:r>
              <a:rPr lang="en-GB" dirty="0" smtClean="0"/>
              <a:t>, </a:t>
            </a:r>
            <a:r>
              <a:rPr lang="en-GB" dirty="0" err="1" smtClean="0"/>
              <a:t>dok</a:t>
            </a:r>
            <a:r>
              <a:rPr lang="en-GB" dirty="0" smtClean="0"/>
              <a:t> se </a:t>
            </a:r>
            <a:r>
              <a:rPr lang="en-GB" dirty="0" err="1" smtClean="0"/>
              <a:t>poznate</a:t>
            </a:r>
            <a:r>
              <a:rPr lang="en-GB" dirty="0" smtClean="0"/>
              <a:t> </a:t>
            </a:r>
            <a:r>
              <a:rPr lang="en-GB" dirty="0" err="1" smtClean="0"/>
              <a:t>funkcije</a:t>
            </a:r>
            <a:r>
              <a:rPr lang="en-GB" dirty="0" smtClean="0"/>
              <a:t> </a:t>
            </a:r>
            <a:r>
              <a:rPr lang="en-GB" dirty="0" err="1" smtClean="0"/>
              <a:t>dopunjuju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proširuju</a:t>
            </a:r>
            <a:r>
              <a:rPr lang="en-GB" dirty="0" smtClean="0"/>
              <a:t> </a:t>
            </a:r>
            <a:r>
              <a:rPr lang="en-GB" dirty="0" err="1" smtClean="0"/>
              <a:t>novim</a:t>
            </a:r>
            <a:r>
              <a:rPr lang="en-GB" dirty="0" smtClean="0"/>
              <a:t> </a:t>
            </a:r>
            <a:r>
              <a:rPr lang="en-GB" dirty="0" err="1" smtClean="0"/>
              <a:t>strukturama</a:t>
            </a:r>
            <a:r>
              <a:rPr lang="en-GB" dirty="0" smtClean="0"/>
              <a:t>, </a:t>
            </a:r>
            <a:r>
              <a:rPr lang="en-GB" dirty="0" err="1" smtClean="0"/>
              <a:t>tj</a:t>
            </a:r>
            <a:r>
              <a:rPr lang="en-GB" dirty="0" smtClean="0"/>
              <a:t>.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ima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jezičkih</a:t>
            </a:r>
            <a:r>
              <a:rPr lang="en-GB" dirty="0" smtClean="0"/>
              <a:t> </a:t>
            </a:r>
            <a:r>
              <a:rPr lang="en-GB" dirty="0" err="1" smtClean="0"/>
              <a:t>sredstava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raspolaganju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mogućnost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bira</a:t>
            </a:r>
            <a:r>
              <a:rPr lang="en-GB" dirty="0" smtClean="0"/>
              <a:t> </a:t>
            </a:r>
            <a:r>
              <a:rPr lang="en-GB" dirty="0" err="1" smtClean="0"/>
              <a:t>kojom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jedinicom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konstrukcijom</a:t>
            </a:r>
            <a:r>
              <a:rPr lang="en-GB" dirty="0" smtClean="0"/>
              <a:t> </a:t>
            </a:r>
            <a:r>
              <a:rPr lang="en-GB" dirty="0" err="1" smtClean="0"/>
              <a:t>iskazati</a:t>
            </a:r>
            <a:r>
              <a:rPr lang="en-GB" dirty="0" smtClean="0"/>
              <a:t> </a:t>
            </a:r>
            <a:r>
              <a:rPr lang="en-GB" dirty="0" err="1" smtClean="0"/>
              <a:t>određeno</a:t>
            </a:r>
            <a:r>
              <a:rPr lang="en-GB" dirty="0" smtClean="0"/>
              <a:t> </a:t>
            </a:r>
            <a:r>
              <a:rPr lang="en-GB" dirty="0" err="1" smtClean="0"/>
              <a:t>značenje</a:t>
            </a:r>
            <a:r>
              <a:rPr lang="en-GB" dirty="0" smtClean="0"/>
              <a:t>, </a:t>
            </a:r>
            <a:r>
              <a:rPr lang="en-GB" dirty="0" err="1" smtClean="0"/>
              <a:t>kao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poznatim</a:t>
            </a:r>
            <a:r>
              <a:rPr lang="en-GB" dirty="0" smtClean="0"/>
              <a:t> </a:t>
            </a:r>
            <a:r>
              <a:rPr lang="en-GB" dirty="0" err="1" smtClean="0"/>
              <a:t>strukturama</a:t>
            </a:r>
            <a:r>
              <a:rPr lang="en-GB" dirty="0" smtClean="0"/>
              <a:t> </a:t>
            </a:r>
            <a:r>
              <a:rPr lang="en-GB" dirty="0" err="1" smtClean="0"/>
              <a:t>doda</a:t>
            </a:r>
            <a:r>
              <a:rPr lang="en-GB" dirty="0" smtClean="0"/>
              <a:t> </a:t>
            </a:r>
            <a:r>
              <a:rPr lang="en-GB" dirty="0" err="1" smtClean="0"/>
              <a:t>neku</a:t>
            </a:r>
            <a:r>
              <a:rPr lang="en-GB" dirty="0" smtClean="0"/>
              <a:t> </a:t>
            </a:r>
            <a:r>
              <a:rPr lang="en-GB" dirty="0" err="1" smtClean="0"/>
              <a:t>novu</a:t>
            </a:r>
            <a:r>
              <a:rPr lang="en-GB" dirty="0" smtClean="0"/>
              <a:t> </a:t>
            </a:r>
            <a:r>
              <a:rPr lang="en-GB" dirty="0" err="1" smtClean="0"/>
              <a:t>upotrebu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značenje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Proširivanje</a:t>
            </a:r>
            <a:r>
              <a:rPr lang="en-GB" dirty="0" smtClean="0"/>
              <a:t> </a:t>
            </a:r>
            <a:r>
              <a:rPr lang="en-GB" dirty="0" err="1" smtClean="0"/>
              <a:t>sintaksičkog</a:t>
            </a:r>
            <a:r>
              <a:rPr lang="en-GB" dirty="0" smtClean="0"/>
              <a:t> </a:t>
            </a:r>
            <a:r>
              <a:rPr lang="en-GB" dirty="0" err="1" smtClean="0"/>
              <a:t>repertoara</a:t>
            </a:r>
            <a:r>
              <a:rPr lang="en-GB" dirty="0" smtClean="0"/>
              <a:t> </a:t>
            </a:r>
            <a:r>
              <a:rPr lang="en-GB" dirty="0" err="1" smtClean="0"/>
              <a:t>obezbeđuje</a:t>
            </a:r>
            <a:r>
              <a:rPr lang="en-GB" dirty="0" smtClean="0"/>
              <a:t> </a:t>
            </a:r>
            <a:r>
              <a:rPr lang="en-GB" dirty="0" err="1" smtClean="0"/>
              <a:t>podlogu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upotrebu</a:t>
            </a:r>
            <a:r>
              <a:rPr lang="en-GB" dirty="0" smtClean="0"/>
              <a:t> </a:t>
            </a:r>
            <a:r>
              <a:rPr lang="en-GB" dirty="0" err="1" smtClean="0"/>
              <a:t>složenih</a:t>
            </a:r>
            <a:r>
              <a:rPr lang="en-GB" dirty="0" smtClean="0"/>
              <a:t> </a:t>
            </a:r>
            <a:r>
              <a:rPr lang="en-GB" dirty="0" err="1" smtClean="0"/>
              <a:t>gramatičkih</a:t>
            </a:r>
            <a:r>
              <a:rPr lang="en-GB" dirty="0" smtClean="0"/>
              <a:t> </a:t>
            </a:r>
            <a:r>
              <a:rPr lang="en-GB" dirty="0" err="1" smtClean="0"/>
              <a:t>formi</a:t>
            </a:r>
            <a:r>
              <a:rPr lang="en-GB" dirty="0" smtClean="0"/>
              <a:t> </a:t>
            </a:r>
            <a:r>
              <a:rPr lang="en-GB" dirty="0" err="1" smtClean="0"/>
              <a:t>koje</a:t>
            </a:r>
            <a:r>
              <a:rPr lang="en-GB" dirty="0" smtClean="0"/>
              <a:t> </a:t>
            </a:r>
            <a:r>
              <a:rPr lang="en-GB" dirty="0" err="1" smtClean="0"/>
              <a:t>predstavljaju</a:t>
            </a:r>
            <a:r>
              <a:rPr lang="en-GB" dirty="0" smtClean="0"/>
              <a:t> </a:t>
            </a:r>
            <a:r>
              <a:rPr lang="en-GB" dirty="0" err="1" smtClean="0"/>
              <a:t>odraz</a:t>
            </a:r>
            <a:r>
              <a:rPr lang="en-GB" dirty="0" smtClean="0"/>
              <a:t> </a:t>
            </a:r>
            <a:r>
              <a:rPr lang="en-GB" dirty="0" err="1" smtClean="0"/>
              <a:t>kompleksnih</a:t>
            </a:r>
            <a:r>
              <a:rPr lang="en-GB" dirty="0" smtClean="0"/>
              <a:t> </a:t>
            </a:r>
            <a:r>
              <a:rPr lang="en-GB" dirty="0" err="1" smtClean="0"/>
              <a:t>ideja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konverzacionog</a:t>
            </a:r>
            <a:r>
              <a:rPr lang="en-GB" dirty="0" smtClean="0"/>
              <a:t> </a:t>
            </a:r>
            <a:r>
              <a:rPr lang="en-GB" dirty="0" err="1" smtClean="0"/>
              <a:t>okvira</a:t>
            </a:r>
            <a:r>
              <a:rPr lang="en-GB" dirty="0" smtClean="0"/>
              <a:t> </a:t>
            </a:r>
            <a:r>
              <a:rPr lang="en-GB" i="1" dirty="0" err="1" smtClean="0"/>
              <a:t>ovde</a:t>
            </a:r>
            <a:r>
              <a:rPr lang="en-GB" i="1" dirty="0" smtClean="0"/>
              <a:t> </a:t>
            </a:r>
            <a:r>
              <a:rPr lang="en-GB" i="1" dirty="0" err="1" smtClean="0"/>
              <a:t>i</a:t>
            </a:r>
            <a:r>
              <a:rPr lang="en-GB" i="1" dirty="0" smtClean="0"/>
              <a:t> </a:t>
            </a:r>
            <a:r>
              <a:rPr lang="en-GB" i="1" dirty="0" err="1" smtClean="0"/>
              <a:t>sada</a:t>
            </a:r>
            <a:r>
              <a:rPr lang="en-GB" i="1" dirty="0" smtClean="0"/>
              <a:t> </a:t>
            </a:r>
            <a:r>
              <a:rPr lang="en-GB" dirty="0" err="1" smtClean="0"/>
              <a:t>napreduju</a:t>
            </a:r>
            <a:r>
              <a:rPr lang="en-GB" dirty="0" smtClean="0"/>
              <a:t> </a:t>
            </a:r>
            <a:r>
              <a:rPr lang="en-GB" i="1" dirty="0" err="1" smtClean="0"/>
              <a:t>dekontekstualizacijom</a:t>
            </a:r>
            <a:r>
              <a:rPr lang="en-GB" i="1" dirty="0" smtClean="0"/>
              <a:t> </a:t>
            </a:r>
            <a:r>
              <a:rPr lang="en-GB" i="1" dirty="0" err="1" smtClean="0"/>
              <a:t>iskaza</a:t>
            </a:r>
            <a:r>
              <a:rPr lang="en-GB" i="1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bi </a:t>
            </a:r>
            <a:r>
              <a:rPr lang="en-GB" dirty="0" err="1" smtClean="0"/>
              <a:t>mogla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komuniciraju</a:t>
            </a:r>
            <a:r>
              <a:rPr lang="en-GB" dirty="0" smtClean="0"/>
              <a:t> o </a:t>
            </a:r>
            <a:r>
              <a:rPr lang="en-GB" dirty="0" err="1" smtClean="0"/>
              <a:t>svemu</a:t>
            </a:r>
            <a:r>
              <a:rPr lang="en-GB" dirty="0" smtClean="0"/>
              <a:t>;</a:t>
            </a:r>
          </a:p>
          <a:p>
            <a:pPr algn="just"/>
            <a:r>
              <a:rPr lang="en-GB" dirty="0" err="1" smtClean="0"/>
              <a:t>Tj.Kontekstualizovanost</a:t>
            </a:r>
            <a:r>
              <a:rPr lang="en-GB" dirty="0" smtClean="0"/>
              <a:t>=&gt; </a:t>
            </a:r>
            <a:r>
              <a:rPr lang="en-GB" dirty="0" err="1" smtClean="0"/>
              <a:t>dekontekstualizovanost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Tokom</a:t>
            </a:r>
            <a:r>
              <a:rPr lang="en-GB" dirty="0" smtClean="0"/>
              <a:t> </a:t>
            </a:r>
            <a:r>
              <a:rPr lang="en-GB" dirty="0" err="1" smtClean="0"/>
              <a:t>ranog</a:t>
            </a:r>
            <a:r>
              <a:rPr lang="en-GB" dirty="0" smtClean="0"/>
              <a:t> </a:t>
            </a:r>
            <a:r>
              <a:rPr lang="en-GB" dirty="0" err="1" smtClean="0"/>
              <a:t>osnovnoškolskog</a:t>
            </a:r>
            <a:r>
              <a:rPr lang="en-GB" dirty="0" smtClean="0"/>
              <a:t> </a:t>
            </a:r>
            <a:r>
              <a:rPr lang="en-GB" dirty="0" err="1" smtClean="0"/>
              <a:t>perioda</a:t>
            </a:r>
            <a:r>
              <a:rPr lang="en-GB" dirty="0" smtClean="0"/>
              <a:t> </a:t>
            </a:r>
            <a:r>
              <a:rPr lang="en-GB" dirty="0" err="1" smtClean="0"/>
              <a:t>nastavlja</a:t>
            </a:r>
            <a:r>
              <a:rPr lang="en-GB" dirty="0" smtClean="0"/>
              <a:t> se </a:t>
            </a:r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metajezičkih</a:t>
            </a:r>
            <a:r>
              <a:rPr lang="en-GB" dirty="0" smtClean="0"/>
              <a:t> </a:t>
            </a:r>
            <a:r>
              <a:rPr lang="en-GB" dirty="0" err="1" smtClean="0"/>
              <a:t>sposobnosti</a:t>
            </a:r>
            <a:r>
              <a:rPr lang="en-GB" dirty="0" smtClean="0"/>
              <a:t> (</a:t>
            </a:r>
            <a:r>
              <a:rPr lang="en-GB" dirty="0" err="1" smtClean="0"/>
              <a:t>sintaksičke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semantičke</a:t>
            </a:r>
            <a:r>
              <a:rPr lang="en-GB" dirty="0" smtClean="0"/>
              <a:t>);</a:t>
            </a:r>
          </a:p>
          <a:p>
            <a:r>
              <a:rPr lang="en-GB" dirty="0" err="1" smtClean="0"/>
              <a:t>Zahvaljujući</a:t>
            </a:r>
            <a:r>
              <a:rPr lang="en-GB" dirty="0" smtClean="0"/>
              <a:t> </a:t>
            </a:r>
            <a:r>
              <a:rPr lang="en-GB" dirty="0" err="1" smtClean="0"/>
              <a:t>pojavi</a:t>
            </a:r>
            <a:r>
              <a:rPr lang="en-GB" dirty="0" smtClean="0"/>
              <a:t> </a:t>
            </a:r>
            <a:r>
              <a:rPr lang="en-GB" dirty="0" err="1" smtClean="0"/>
              <a:t>svesti</a:t>
            </a:r>
            <a:r>
              <a:rPr lang="en-GB" dirty="0" smtClean="0"/>
              <a:t> o </a:t>
            </a:r>
            <a:r>
              <a:rPr lang="en-GB" dirty="0" err="1" smtClean="0"/>
              <a:t>jezičkim</a:t>
            </a:r>
            <a:r>
              <a:rPr lang="en-GB" dirty="0" smtClean="0"/>
              <a:t> </a:t>
            </a:r>
            <a:r>
              <a:rPr lang="en-GB" dirty="0" err="1" smtClean="0"/>
              <a:t>jedinicama</a:t>
            </a:r>
            <a:r>
              <a:rPr lang="en-GB" dirty="0" smtClean="0"/>
              <a:t>, </a:t>
            </a:r>
            <a:r>
              <a:rPr lang="en-GB" dirty="0" err="1" smtClean="0"/>
              <a:t>deca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u </a:t>
            </a:r>
            <a:r>
              <a:rPr lang="en-GB" dirty="0" err="1" smtClean="0"/>
              <a:t>višim</a:t>
            </a:r>
            <a:r>
              <a:rPr lang="en-GB" dirty="0" smtClean="0"/>
              <a:t> </a:t>
            </a:r>
            <a:r>
              <a:rPr lang="en-GB" dirty="0" err="1" smtClean="0"/>
              <a:t>razredima</a:t>
            </a:r>
            <a:r>
              <a:rPr lang="en-GB" dirty="0" smtClean="0"/>
              <a:t> </a:t>
            </a:r>
            <a:r>
              <a:rPr lang="en-GB" dirty="0" err="1" smtClean="0"/>
              <a:t>osnovne</a:t>
            </a:r>
            <a:r>
              <a:rPr lang="en-GB" dirty="0" smtClean="0"/>
              <a:t> </a:t>
            </a:r>
            <a:r>
              <a:rPr lang="en-GB" dirty="0" err="1" smtClean="0"/>
              <a:t>škole</a:t>
            </a:r>
            <a:r>
              <a:rPr lang="en-GB" dirty="0" smtClean="0"/>
              <a:t> u </a:t>
            </a:r>
            <a:r>
              <a:rPr lang="en-GB" dirty="0" err="1" smtClean="0"/>
              <a:t>stanju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razumeju</a:t>
            </a:r>
            <a:r>
              <a:rPr lang="en-GB" dirty="0" smtClean="0"/>
              <a:t> </a:t>
            </a:r>
            <a:r>
              <a:rPr lang="en-GB" dirty="0" err="1" smtClean="0"/>
              <a:t>ironiju</a:t>
            </a:r>
            <a:r>
              <a:rPr lang="en-GB" dirty="0" smtClean="0"/>
              <a:t>, </a:t>
            </a:r>
            <a:r>
              <a:rPr lang="en-GB" dirty="0" err="1" smtClean="0"/>
              <a:t>sarkazam</a:t>
            </a:r>
            <a:r>
              <a:rPr lang="en-GB" dirty="0" smtClean="0"/>
              <a:t>, </a:t>
            </a:r>
            <a:r>
              <a:rPr lang="en-GB" dirty="0" err="1" smtClean="0"/>
              <a:t>slaganje</a:t>
            </a:r>
            <a:r>
              <a:rPr lang="en-GB" dirty="0" smtClean="0"/>
              <a:t> </a:t>
            </a:r>
            <a:r>
              <a:rPr lang="en-GB" dirty="0" err="1" smtClean="0"/>
              <a:t>preko</a:t>
            </a:r>
            <a:r>
              <a:rPr lang="en-GB" dirty="0" smtClean="0"/>
              <a:t> </a:t>
            </a:r>
            <a:r>
              <a:rPr lang="en-GB" dirty="0" err="1" smtClean="0"/>
              <a:t>volje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sl.</a:t>
            </a:r>
          </a:p>
          <a:p>
            <a:r>
              <a:rPr lang="en-GB" dirty="0" err="1" smtClean="0"/>
              <a:t>Prosečna</a:t>
            </a:r>
            <a:r>
              <a:rPr lang="en-GB" dirty="0" smtClean="0"/>
              <a:t> </a:t>
            </a:r>
            <a:r>
              <a:rPr lang="en-GB" dirty="0" err="1" smtClean="0"/>
              <a:t>dužina</a:t>
            </a:r>
            <a:r>
              <a:rPr lang="en-GB" dirty="0" smtClean="0"/>
              <a:t> </a:t>
            </a:r>
            <a:r>
              <a:rPr lang="en-GB" dirty="0" err="1" smtClean="0"/>
              <a:t>rečenice</a:t>
            </a:r>
            <a:r>
              <a:rPr lang="en-GB" dirty="0" smtClean="0"/>
              <a:t> </a:t>
            </a:r>
            <a:r>
              <a:rPr lang="en-GB" dirty="0" err="1" smtClean="0"/>
              <a:t>izražena</a:t>
            </a:r>
            <a:r>
              <a:rPr lang="en-GB" dirty="0" smtClean="0"/>
              <a:t> </a:t>
            </a:r>
            <a:r>
              <a:rPr lang="en-GB" dirty="0" err="1" smtClean="0"/>
              <a:t>brojem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brojem</a:t>
            </a:r>
            <a:r>
              <a:rPr lang="en-GB" dirty="0" smtClean="0"/>
              <a:t> </a:t>
            </a:r>
            <a:r>
              <a:rPr lang="en-GB" dirty="0" err="1" smtClean="0"/>
              <a:t>klauza</a:t>
            </a:r>
            <a:r>
              <a:rPr lang="en-GB" dirty="0" smtClean="0"/>
              <a:t> </a:t>
            </a:r>
            <a:r>
              <a:rPr lang="en-GB" dirty="0" err="1" smtClean="0"/>
              <a:t>povećava</a:t>
            </a:r>
            <a:r>
              <a:rPr lang="en-GB" dirty="0" smtClean="0"/>
              <a:t> se </a:t>
            </a:r>
            <a:r>
              <a:rPr lang="en-GB" dirty="0" err="1" smtClean="0"/>
              <a:t>tokom</a:t>
            </a:r>
            <a:r>
              <a:rPr lang="en-GB" dirty="0" smtClean="0"/>
              <a:t> </a:t>
            </a:r>
            <a:r>
              <a:rPr lang="en-GB" dirty="0" err="1" smtClean="0"/>
              <a:t>školovanja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Sintaksička</a:t>
            </a:r>
            <a:r>
              <a:rPr lang="en-GB" dirty="0" smtClean="0"/>
              <a:t> </a:t>
            </a:r>
            <a:r>
              <a:rPr lang="en-GB" dirty="0" err="1" smtClean="0"/>
              <a:t>zrelost</a:t>
            </a:r>
            <a:r>
              <a:rPr lang="en-GB" dirty="0" smtClean="0"/>
              <a:t> (</a:t>
            </a:r>
            <a:r>
              <a:rPr lang="en-GB" dirty="0" err="1" smtClean="0"/>
              <a:t>složenost</a:t>
            </a:r>
            <a:r>
              <a:rPr lang="en-GB" dirty="0" smtClean="0"/>
              <a:t>)- </a:t>
            </a:r>
            <a:r>
              <a:rPr lang="en-GB" dirty="0" err="1" smtClean="0"/>
              <a:t>sposobnost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omogućava</a:t>
            </a:r>
            <a:r>
              <a:rPr lang="en-GB" dirty="0" smtClean="0"/>
              <a:t> </a:t>
            </a:r>
            <a:r>
              <a:rPr lang="en-GB" dirty="0" err="1" smtClean="0"/>
              <a:t>produkovanje</a:t>
            </a:r>
            <a:r>
              <a:rPr lang="en-GB" dirty="0" smtClean="0"/>
              <a:t> </a:t>
            </a:r>
            <a:r>
              <a:rPr lang="en-GB" dirty="0" err="1" smtClean="0"/>
              <a:t>složenih</a:t>
            </a:r>
            <a:r>
              <a:rPr lang="en-GB" dirty="0" smtClean="0"/>
              <a:t> </a:t>
            </a:r>
            <a:r>
              <a:rPr lang="en-GB" dirty="0" err="1" smtClean="0"/>
              <a:t>sintaksičkih</a:t>
            </a:r>
            <a:r>
              <a:rPr lang="en-GB" dirty="0" smtClean="0"/>
              <a:t> </a:t>
            </a:r>
            <a:r>
              <a:rPr lang="en-GB" dirty="0" err="1" smtClean="0"/>
              <a:t>konstrukcija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Konkretizuje</a:t>
            </a:r>
            <a:r>
              <a:rPr lang="en-GB" dirty="0" smtClean="0"/>
              <a:t> se </a:t>
            </a:r>
            <a:r>
              <a:rPr lang="en-GB" dirty="0" err="1" smtClean="0"/>
              <a:t>preko</a:t>
            </a:r>
            <a:r>
              <a:rPr lang="en-GB" dirty="0" smtClean="0"/>
              <a:t> </a:t>
            </a:r>
            <a:r>
              <a:rPr lang="en-GB" dirty="0" err="1" smtClean="0"/>
              <a:t>indeksa</a:t>
            </a:r>
            <a:r>
              <a:rPr lang="en-GB" dirty="0" smtClean="0"/>
              <a:t> </a:t>
            </a:r>
            <a:r>
              <a:rPr lang="en-GB" dirty="0" err="1" smtClean="0"/>
              <a:t>složenosti</a:t>
            </a:r>
            <a:r>
              <a:rPr lang="en-GB" dirty="0" smtClean="0"/>
              <a:t> u </a:t>
            </a:r>
            <a:r>
              <a:rPr lang="en-GB" dirty="0" err="1" smtClean="0"/>
              <a:t>kome</a:t>
            </a:r>
            <a:r>
              <a:rPr lang="en-GB" dirty="0" smtClean="0"/>
              <a:t> je </a:t>
            </a:r>
            <a:r>
              <a:rPr lang="en-GB" dirty="0" err="1" smtClean="0"/>
              <a:t>najvažnije</a:t>
            </a:r>
            <a:r>
              <a:rPr lang="en-GB" dirty="0" smtClean="0"/>
              <a:t> </a:t>
            </a:r>
            <a:r>
              <a:rPr lang="en-GB" dirty="0" err="1" smtClean="0"/>
              <a:t>obeležje</a:t>
            </a:r>
            <a:r>
              <a:rPr lang="en-GB" dirty="0" smtClean="0"/>
              <a:t> </a:t>
            </a:r>
            <a:r>
              <a:rPr lang="en-GB" dirty="0" err="1" smtClean="0"/>
              <a:t>formiranje</a:t>
            </a:r>
            <a:r>
              <a:rPr lang="en-GB" dirty="0" smtClean="0"/>
              <a:t> ZAVISNIH KLAUZA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njihovo</a:t>
            </a:r>
            <a:r>
              <a:rPr lang="en-GB" dirty="0" smtClean="0"/>
              <a:t> </a:t>
            </a:r>
            <a:r>
              <a:rPr lang="en-GB" dirty="0" err="1" smtClean="0"/>
              <a:t>uključivanje</a:t>
            </a:r>
            <a:r>
              <a:rPr lang="en-GB" dirty="0" smtClean="0"/>
              <a:t> u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hijerarhijske</a:t>
            </a:r>
            <a:r>
              <a:rPr lang="en-GB" dirty="0" smtClean="0"/>
              <a:t> </a:t>
            </a:r>
            <a:r>
              <a:rPr lang="en-GB" dirty="0" err="1" smtClean="0"/>
              <a:t>jedinice</a:t>
            </a:r>
            <a:r>
              <a:rPr lang="en-GB" dirty="0" smtClean="0"/>
              <a:t>;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Upotreba</a:t>
            </a:r>
            <a:r>
              <a:rPr lang="en-GB" dirty="0" smtClean="0"/>
              <a:t> </a:t>
            </a:r>
            <a:r>
              <a:rPr lang="en-GB" dirty="0" err="1" smtClean="0"/>
              <a:t>složenih</a:t>
            </a:r>
            <a:r>
              <a:rPr lang="en-GB" dirty="0" smtClean="0"/>
              <a:t> </a:t>
            </a:r>
            <a:r>
              <a:rPr lang="en-GB" dirty="0" err="1" smtClean="0"/>
              <a:t>rečenica</a:t>
            </a:r>
            <a:r>
              <a:rPr lang="en-GB" dirty="0" smtClean="0"/>
              <a:t> u </a:t>
            </a:r>
            <a:r>
              <a:rPr lang="en-GB" dirty="0" err="1" smtClean="0"/>
              <a:t>kojima</a:t>
            </a:r>
            <a:r>
              <a:rPr lang="en-GB" dirty="0" smtClean="0"/>
              <a:t> se </a:t>
            </a:r>
            <a:r>
              <a:rPr lang="en-GB" dirty="0" err="1" smtClean="0"/>
              <a:t>javlja</a:t>
            </a:r>
            <a:r>
              <a:rPr lang="en-GB" dirty="0" smtClean="0"/>
              <a:t> </a:t>
            </a:r>
            <a:r>
              <a:rPr lang="en-GB" dirty="0" err="1" smtClean="0"/>
              <a:t>jedna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zavisnih</a:t>
            </a:r>
            <a:r>
              <a:rPr lang="en-GB" dirty="0" smtClean="0"/>
              <a:t> </a:t>
            </a:r>
            <a:r>
              <a:rPr lang="en-GB" dirty="0" err="1" smtClean="0"/>
              <a:t>klauza</a:t>
            </a:r>
            <a:r>
              <a:rPr lang="en-GB" dirty="0" smtClean="0"/>
              <a:t> </a:t>
            </a:r>
            <a:r>
              <a:rPr lang="en-GB" dirty="0" err="1" smtClean="0"/>
              <a:t>implicira</a:t>
            </a:r>
            <a:r>
              <a:rPr lang="en-GB" dirty="0" smtClean="0"/>
              <a:t> </a:t>
            </a:r>
            <a:r>
              <a:rPr lang="en-GB" dirty="0" err="1" smtClean="0"/>
              <a:t>viši</a:t>
            </a:r>
            <a:r>
              <a:rPr lang="en-GB" dirty="0" smtClean="0"/>
              <a:t> </a:t>
            </a:r>
            <a:r>
              <a:rPr lang="en-GB" dirty="0" err="1" smtClean="0"/>
              <a:t>nivo</a:t>
            </a:r>
            <a:r>
              <a:rPr lang="en-GB" dirty="0" smtClean="0"/>
              <a:t> </a:t>
            </a:r>
            <a:r>
              <a:rPr lang="en-GB" dirty="0" err="1" smtClean="0"/>
              <a:t>sintaksičkog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Promene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interrečeničnom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intrarečeničnom</a:t>
            </a:r>
            <a:r>
              <a:rPr lang="en-GB" dirty="0" smtClean="0"/>
              <a:t> </a:t>
            </a:r>
            <a:r>
              <a:rPr lang="en-GB" dirty="0" err="1" smtClean="0"/>
              <a:t>planu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Pisanje</a:t>
            </a:r>
            <a:r>
              <a:rPr lang="en-GB" dirty="0" smtClean="0"/>
              <a:t> </a:t>
            </a:r>
            <a:r>
              <a:rPr lang="en-GB" dirty="0" err="1" smtClean="0"/>
              <a:t>vs</a:t>
            </a:r>
            <a:r>
              <a:rPr lang="en-GB" dirty="0" smtClean="0"/>
              <a:t> </a:t>
            </a:r>
            <a:r>
              <a:rPr lang="en-GB" dirty="0" err="1" smtClean="0"/>
              <a:t>govor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Pismo </a:t>
            </a:r>
            <a:r>
              <a:rPr lang="en-GB" dirty="0" err="1" smtClean="0"/>
              <a:t>nema</a:t>
            </a:r>
            <a:r>
              <a:rPr lang="en-GB" dirty="0" smtClean="0"/>
              <a:t> </a:t>
            </a:r>
            <a:r>
              <a:rPr lang="en-GB" dirty="0" err="1" smtClean="0"/>
              <a:t>izvornu</a:t>
            </a:r>
            <a:r>
              <a:rPr lang="en-GB" dirty="0" smtClean="0"/>
              <a:t> </a:t>
            </a:r>
            <a:r>
              <a:rPr lang="en-GB" dirty="0" err="1" smtClean="0"/>
              <a:t>biološku</a:t>
            </a:r>
            <a:r>
              <a:rPr lang="en-GB" dirty="0" smtClean="0"/>
              <a:t> </a:t>
            </a:r>
            <a:r>
              <a:rPr lang="en-GB" dirty="0" err="1" smtClean="0"/>
              <a:t>podlogu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u </a:t>
            </a:r>
            <a:r>
              <a:rPr lang="en-GB" dirty="0" err="1" smtClean="0"/>
              <a:t>celini</a:t>
            </a:r>
            <a:r>
              <a:rPr lang="en-GB" dirty="0" smtClean="0"/>
              <a:t> </a:t>
            </a:r>
            <a:r>
              <a:rPr lang="en-GB" dirty="0" err="1" smtClean="0"/>
              <a:t>pripada</a:t>
            </a:r>
            <a:r>
              <a:rPr lang="en-GB" dirty="0" smtClean="0"/>
              <a:t> </a:t>
            </a:r>
            <a:r>
              <a:rPr lang="en-GB" dirty="0" err="1" smtClean="0"/>
              <a:t>sferi</a:t>
            </a:r>
            <a:r>
              <a:rPr lang="en-GB" dirty="0" smtClean="0"/>
              <a:t> </a:t>
            </a:r>
            <a:r>
              <a:rPr lang="en-GB" dirty="0" err="1" smtClean="0"/>
              <a:t>kulture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Žvrljanje</a:t>
            </a:r>
            <a:r>
              <a:rPr lang="en-GB" dirty="0" smtClean="0"/>
              <a:t> se </a:t>
            </a:r>
            <a:r>
              <a:rPr lang="en-GB" dirty="0" err="1" smtClean="0"/>
              <a:t>poredi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bablingom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prvih</a:t>
            </a:r>
            <a:r>
              <a:rPr lang="en-GB" dirty="0" smtClean="0"/>
              <a:t> </a:t>
            </a:r>
            <a:r>
              <a:rPr lang="en-GB" dirty="0" err="1" smtClean="0"/>
              <a:t>crteža</a:t>
            </a:r>
            <a:r>
              <a:rPr lang="en-GB" dirty="0" smtClean="0"/>
              <a:t> do </a:t>
            </a:r>
            <a:r>
              <a:rPr lang="en-GB" dirty="0" err="1" smtClean="0"/>
              <a:t>linearne</a:t>
            </a:r>
            <a:r>
              <a:rPr lang="en-GB" dirty="0" smtClean="0"/>
              <a:t> </a:t>
            </a:r>
            <a:r>
              <a:rPr lang="en-GB" dirty="0" err="1" smtClean="0"/>
              <a:t>forme</a:t>
            </a:r>
            <a:r>
              <a:rPr lang="en-GB" dirty="0" smtClean="0"/>
              <a:t> </a:t>
            </a:r>
            <a:r>
              <a:rPr lang="en-GB" dirty="0" err="1" smtClean="0"/>
              <a:t>slova-kao</a:t>
            </a:r>
            <a:r>
              <a:rPr lang="en-GB" dirty="0" smtClean="0"/>
              <a:t> </a:t>
            </a:r>
            <a:r>
              <a:rPr lang="en-GB" dirty="0" err="1" smtClean="0"/>
              <a:t>usavršavanje</a:t>
            </a:r>
            <a:r>
              <a:rPr lang="en-GB" dirty="0" smtClean="0"/>
              <a:t> </a:t>
            </a:r>
            <a:r>
              <a:rPr lang="en-GB" dirty="0" err="1" smtClean="0"/>
              <a:t>iskaza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jedne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dve</a:t>
            </a:r>
            <a:r>
              <a:rPr lang="en-GB" dirty="0" smtClean="0"/>
              <a:t> </a:t>
            </a:r>
            <a:r>
              <a:rPr lang="en-GB" dirty="0" err="1" smtClean="0"/>
              <a:t>reči</a:t>
            </a:r>
            <a:r>
              <a:rPr lang="en-GB" dirty="0" smtClean="0"/>
              <a:t> do </a:t>
            </a:r>
            <a:r>
              <a:rPr lang="en-GB" dirty="0" err="1" smtClean="0"/>
              <a:t>kompletne</a:t>
            </a:r>
            <a:r>
              <a:rPr lang="en-GB" dirty="0" smtClean="0"/>
              <a:t> </a:t>
            </a:r>
            <a:r>
              <a:rPr lang="en-GB" dirty="0" err="1" smtClean="0"/>
              <a:t>rečenice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Dvostepeni</a:t>
            </a:r>
            <a:r>
              <a:rPr lang="en-GB" dirty="0" smtClean="0"/>
              <a:t> </a:t>
            </a:r>
            <a:r>
              <a:rPr lang="en-GB" dirty="0" err="1" smtClean="0"/>
              <a:t>nivo</a:t>
            </a:r>
            <a:r>
              <a:rPr lang="en-GB" dirty="0" smtClean="0"/>
              <a:t> </a:t>
            </a:r>
            <a:r>
              <a:rPr lang="en-GB" dirty="0" err="1" smtClean="0"/>
              <a:t>apstrakcije</a:t>
            </a:r>
            <a:r>
              <a:rPr lang="en-GB" dirty="0" smtClean="0"/>
              <a:t> (</a:t>
            </a:r>
            <a:r>
              <a:rPr lang="en-GB" dirty="0" err="1" smtClean="0"/>
              <a:t>pisani</a:t>
            </a:r>
            <a:r>
              <a:rPr lang="en-GB" dirty="0" smtClean="0"/>
              <a:t> </a:t>
            </a:r>
            <a:r>
              <a:rPr lang="en-GB" dirty="0" err="1" smtClean="0"/>
              <a:t>simboli</a:t>
            </a:r>
            <a:r>
              <a:rPr lang="en-GB" dirty="0" smtClean="0"/>
              <a:t> ne </a:t>
            </a:r>
            <a:r>
              <a:rPr lang="en-GB" dirty="0" err="1" smtClean="0"/>
              <a:t>zamenjuju</a:t>
            </a:r>
            <a:r>
              <a:rPr lang="en-GB" dirty="0" smtClean="0"/>
              <a:t> </a:t>
            </a:r>
            <a:r>
              <a:rPr lang="en-GB" dirty="0" err="1" smtClean="0"/>
              <a:t>konkretne</a:t>
            </a:r>
            <a:r>
              <a:rPr lang="en-GB" dirty="0" smtClean="0"/>
              <a:t> </a:t>
            </a:r>
            <a:r>
              <a:rPr lang="en-GB" dirty="0" err="1" smtClean="0"/>
              <a:t>predmete</a:t>
            </a:r>
            <a:r>
              <a:rPr lang="en-GB" dirty="0" smtClean="0"/>
              <a:t> </a:t>
            </a:r>
            <a:r>
              <a:rPr lang="en-GB" dirty="0" err="1" smtClean="0"/>
              <a:t>nego</a:t>
            </a:r>
            <a:r>
              <a:rPr lang="en-GB" dirty="0" smtClean="0"/>
              <a:t> </a:t>
            </a:r>
            <a:r>
              <a:rPr lang="en-GB" dirty="0" err="1" smtClean="0"/>
              <a:t>pojmove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koji</a:t>
            </a:r>
            <a:r>
              <a:rPr lang="en-GB" dirty="0" smtClean="0"/>
              <a:t> se </a:t>
            </a:r>
            <a:r>
              <a:rPr lang="en-GB" dirty="0" err="1" smtClean="0"/>
              <a:t>konkretan</a:t>
            </a:r>
            <a:r>
              <a:rPr lang="en-GB" dirty="0" smtClean="0"/>
              <a:t> </a:t>
            </a:r>
            <a:r>
              <a:rPr lang="en-GB" dirty="0" err="1" smtClean="0"/>
              <a:t>predmet</a:t>
            </a:r>
            <a:r>
              <a:rPr lang="en-GB" dirty="0" smtClean="0"/>
              <a:t> </a:t>
            </a:r>
            <a:r>
              <a:rPr lang="en-GB" dirty="0" err="1" smtClean="0"/>
              <a:t>odnosi</a:t>
            </a:r>
            <a:r>
              <a:rPr lang="en-GB" dirty="0" smtClean="0"/>
              <a:t>);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nastavak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Pisanje</a:t>
            </a:r>
            <a:r>
              <a:rPr lang="en-GB" dirty="0" smtClean="0"/>
              <a:t> </a:t>
            </a:r>
            <a:r>
              <a:rPr lang="en-GB" dirty="0" err="1" smtClean="0"/>
              <a:t>počiva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govorenju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je </a:t>
            </a:r>
            <a:r>
              <a:rPr lang="en-GB" dirty="0" err="1" smtClean="0"/>
              <a:t>daleko</a:t>
            </a:r>
            <a:r>
              <a:rPr lang="en-GB" dirty="0" smtClean="0"/>
              <a:t> </a:t>
            </a:r>
            <a:r>
              <a:rPr lang="en-GB" dirty="0" err="1" smtClean="0"/>
              <a:t>složeniji</a:t>
            </a:r>
            <a:r>
              <a:rPr lang="en-GB" dirty="0" smtClean="0"/>
              <a:t> </a:t>
            </a:r>
            <a:r>
              <a:rPr lang="en-GB" dirty="0" err="1" smtClean="0"/>
              <a:t>fenomen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njega</a:t>
            </a:r>
            <a:r>
              <a:rPr lang="en-GB" dirty="0" smtClean="0"/>
              <a:t>;</a:t>
            </a:r>
          </a:p>
          <a:p>
            <a:r>
              <a:rPr lang="en-GB" dirty="0" smtClean="0"/>
              <a:t>Crossover-period;</a:t>
            </a:r>
          </a:p>
          <a:p>
            <a:r>
              <a:rPr lang="en-GB" dirty="0" err="1" smtClean="0"/>
              <a:t>Pisanje</a:t>
            </a:r>
            <a:r>
              <a:rPr lang="en-GB" dirty="0" smtClean="0"/>
              <a:t> </a:t>
            </a:r>
            <a:r>
              <a:rPr lang="en-GB" dirty="0" err="1" smtClean="0"/>
              <a:t>obuhvata</a:t>
            </a:r>
            <a:r>
              <a:rPr lang="en-GB" dirty="0" smtClean="0"/>
              <a:t> </a:t>
            </a: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nivoa</a:t>
            </a:r>
            <a:r>
              <a:rPr lang="en-GB" dirty="0" smtClean="0"/>
              <a:t> </a:t>
            </a:r>
            <a:r>
              <a:rPr lang="en-GB" dirty="0" err="1" smtClean="0"/>
              <a:t>procesiranja</a:t>
            </a:r>
            <a:r>
              <a:rPr lang="en-GB" dirty="0" smtClean="0"/>
              <a:t>:</a:t>
            </a:r>
          </a:p>
          <a:p>
            <a:r>
              <a:rPr lang="en-GB" dirty="0" smtClean="0"/>
              <a:t>-</a:t>
            </a:r>
            <a:r>
              <a:rPr lang="en-GB" dirty="0" err="1" smtClean="0"/>
              <a:t>prvi</a:t>
            </a:r>
            <a:r>
              <a:rPr lang="en-GB" dirty="0" smtClean="0"/>
              <a:t> (</a:t>
            </a:r>
            <a:r>
              <a:rPr lang="en-GB" dirty="0" err="1" smtClean="0"/>
              <a:t>niži</a:t>
            </a:r>
            <a:r>
              <a:rPr lang="en-GB" dirty="0" smtClean="0"/>
              <a:t>)-</a:t>
            </a:r>
            <a:r>
              <a:rPr lang="en-GB" dirty="0" err="1" smtClean="0"/>
              <a:t>fonološka</a:t>
            </a:r>
            <a:r>
              <a:rPr lang="en-GB" dirty="0" smtClean="0"/>
              <a:t> </a:t>
            </a:r>
            <a:r>
              <a:rPr lang="en-GB" dirty="0" err="1" smtClean="0"/>
              <a:t>analiza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grafomotorika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endParaRPr lang="en-GB" dirty="0" smtClean="0"/>
          </a:p>
          <a:p>
            <a:r>
              <a:rPr lang="en-GB" dirty="0" smtClean="0"/>
              <a:t>-</a:t>
            </a:r>
            <a:r>
              <a:rPr lang="en-GB" dirty="0" err="1" smtClean="0"/>
              <a:t>drugi</a:t>
            </a:r>
            <a:r>
              <a:rPr lang="en-GB" dirty="0" smtClean="0"/>
              <a:t> (</a:t>
            </a:r>
            <a:r>
              <a:rPr lang="en-GB" dirty="0" err="1" smtClean="0"/>
              <a:t>viši</a:t>
            </a:r>
            <a:r>
              <a:rPr lang="en-GB" dirty="0" smtClean="0"/>
              <a:t>)-</a:t>
            </a:r>
            <a:r>
              <a:rPr lang="en-GB" dirty="0" err="1" smtClean="0"/>
              <a:t>kompozicija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Neautomatizovanost</a:t>
            </a:r>
            <a:r>
              <a:rPr lang="en-GB" dirty="0" smtClean="0"/>
              <a:t> </a:t>
            </a:r>
            <a:r>
              <a:rPr lang="en-GB" dirty="0" err="1" smtClean="0"/>
              <a:t>rukopisa</a:t>
            </a:r>
            <a:r>
              <a:rPr lang="en-GB" dirty="0" smtClean="0"/>
              <a:t> </a:t>
            </a:r>
            <a:r>
              <a:rPr lang="en-GB" dirty="0" err="1" smtClean="0"/>
              <a:t>utiče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strukturu</a:t>
            </a:r>
            <a:r>
              <a:rPr lang="en-GB" dirty="0" smtClean="0"/>
              <a:t> </a:t>
            </a:r>
            <a:r>
              <a:rPr lang="en-GB" dirty="0" err="1" smtClean="0"/>
              <a:t>teksta</a:t>
            </a:r>
            <a:r>
              <a:rPr lang="en-GB" dirty="0" smtClean="0"/>
              <a:t>;</a:t>
            </a:r>
          </a:p>
          <a:p>
            <a:r>
              <a:rPr lang="en-GB" dirty="0" smtClean="0"/>
              <a:t>Primer </a:t>
            </a:r>
            <a:r>
              <a:rPr lang="en-GB" dirty="0" err="1" smtClean="0"/>
              <a:t>dece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šest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osam</a:t>
            </a:r>
            <a:r>
              <a:rPr lang="en-GB" dirty="0" smtClean="0"/>
              <a:t> </a:t>
            </a:r>
            <a:r>
              <a:rPr lang="en-GB" dirty="0" err="1" smtClean="0"/>
              <a:t>godina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Razvoj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Sa </a:t>
            </a:r>
            <a:r>
              <a:rPr lang="en-GB" dirty="0" err="1" smtClean="0"/>
              <a:t>dve</a:t>
            </a:r>
            <a:r>
              <a:rPr lang="en-GB" dirty="0" smtClean="0"/>
              <a:t>-tri </a:t>
            </a:r>
            <a:r>
              <a:rPr lang="en-GB" dirty="0" err="1" smtClean="0"/>
              <a:t>godine</a:t>
            </a:r>
            <a:r>
              <a:rPr lang="en-GB" dirty="0" smtClean="0"/>
              <a:t> </a:t>
            </a:r>
            <a:r>
              <a:rPr lang="en-GB" dirty="0" err="1" smtClean="0"/>
              <a:t>dete</a:t>
            </a:r>
            <a:r>
              <a:rPr lang="en-GB" dirty="0" smtClean="0"/>
              <a:t> </a:t>
            </a:r>
            <a:r>
              <a:rPr lang="en-GB" dirty="0" err="1" smtClean="0"/>
              <a:t>razlikuje</a:t>
            </a:r>
            <a:r>
              <a:rPr lang="en-GB" dirty="0" smtClean="0"/>
              <a:t> </a:t>
            </a:r>
            <a:r>
              <a:rPr lang="en-GB" dirty="0" err="1" smtClean="0"/>
              <a:t>crtež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Usvajanje</a:t>
            </a:r>
            <a:r>
              <a:rPr lang="en-GB" dirty="0" smtClean="0"/>
              <a:t> </a:t>
            </a:r>
            <a:r>
              <a:rPr lang="en-GB" dirty="0" err="1" smtClean="0"/>
              <a:t>pisane</a:t>
            </a:r>
            <a:r>
              <a:rPr lang="en-GB" dirty="0" smtClean="0"/>
              <a:t> </a:t>
            </a:r>
            <a:r>
              <a:rPr lang="en-GB" dirty="0" err="1" smtClean="0"/>
              <a:t>forme</a:t>
            </a:r>
            <a:r>
              <a:rPr lang="en-GB" dirty="0" smtClean="0"/>
              <a:t> se </a:t>
            </a:r>
            <a:r>
              <a:rPr lang="en-GB" dirty="0" err="1" smtClean="0"/>
              <a:t>poklapa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polaskom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 u </a:t>
            </a:r>
            <a:r>
              <a:rPr lang="en-GB" dirty="0" err="1" smtClean="0"/>
              <a:t>školu</a:t>
            </a:r>
            <a:r>
              <a:rPr lang="en-GB" dirty="0" smtClean="0"/>
              <a:t> </a:t>
            </a:r>
            <a:r>
              <a:rPr lang="en-GB" dirty="0" err="1" smtClean="0"/>
              <a:t>kada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formalno</a:t>
            </a:r>
            <a:r>
              <a:rPr lang="en-GB" dirty="0" smtClean="0"/>
              <a:t> </a:t>
            </a:r>
            <a:r>
              <a:rPr lang="en-GB" dirty="0" err="1" smtClean="0"/>
              <a:t>počinje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</a:t>
            </a:r>
            <a:r>
              <a:rPr lang="en-GB" dirty="0" err="1" smtClean="0"/>
              <a:t>obuke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Važne</a:t>
            </a:r>
            <a:r>
              <a:rPr lang="en-GB" dirty="0" smtClean="0"/>
              <a:t> </a:t>
            </a:r>
            <a:r>
              <a:rPr lang="en-GB" dirty="0" err="1" smtClean="0"/>
              <a:t>instrukcije</a:t>
            </a:r>
            <a:r>
              <a:rPr lang="en-GB" dirty="0" smtClean="0"/>
              <a:t> </a:t>
            </a:r>
            <a:r>
              <a:rPr lang="en-GB" dirty="0" err="1" smtClean="0"/>
              <a:t>ali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vreme</a:t>
            </a:r>
            <a:r>
              <a:rPr lang="en-GB" dirty="0" smtClean="0"/>
              <a:t> (</a:t>
            </a:r>
            <a:r>
              <a:rPr lang="en-GB" dirty="0" err="1" smtClean="0"/>
              <a:t>uvežbavanje</a:t>
            </a:r>
            <a:r>
              <a:rPr lang="en-GB" dirty="0" smtClean="0"/>
              <a:t>);</a:t>
            </a:r>
          </a:p>
          <a:p>
            <a:r>
              <a:rPr lang="en-GB" dirty="0" err="1" smtClean="0"/>
              <a:t>brzina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 </a:t>
            </a:r>
            <a:r>
              <a:rPr lang="en-GB" dirty="0" err="1" smtClean="0"/>
              <a:t>pisane</a:t>
            </a:r>
            <a:r>
              <a:rPr lang="en-GB" dirty="0" smtClean="0"/>
              <a:t> </a:t>
            </a:r>
            <a:r>
              <a:rPr lang="en-GB" dirty="0" err="1" smtClean="0"/>
              <a:t>sposobnosti</a:t>
            </a:r>
            <a:r>
              <a:rPr lang="en-GB" dirty="0" smtClean="0"/>
              <a:t> u </a:t>
            </a:r>
            <a:r>
              <a:rPr lang="en-GB" dirty="0" err="1" smtClean="0"/>
              <a:t>velikoj</a:t>
            </a:r>
            <a:r>
              <a:rPr lang="en-GB" dirty="0" smtClean="0"/>
              <a:t> </a:t>
            </a:r>
            <a:r>
              <a:rPr lang="en-GB" dirty="0" err="1" smtClean="0"/>
              <a:t>meri</a:t>
            </a:r>
            <a:r>
              <a:rPr lang="en-GB" dirty="0" smtClean="0"/>
              <a:t> </a:t>
            </a:r>
            <a:r>
              <a:rPr lang="en-GB" dirty="0" err="1" smtClean="0"/>
              <a:t>zavisi</a:t>
            </a:r>
            <a:r>
              <a:rPr lang="en-GB" dirty="0" smtClean="0"/>
              <a:t> </a:t>
            </a:r>
            <a:r>
              <a:rPr lang="en-GB" dirty="0" err="1" smtClean="0"/>
              <a:t>od</a:t>
            </a:r>
            <a:r>
              <a:rPr lang="en-GB" dirty="0" smtClean="0"/>
              <a:t> </a:t>
            </a:r>
            <a:r>
              <a:rPr lang="en-GB" dirty="0" err="1" smtClean="0"/>
              <a:t>fonološke</a:t>
            </a:r>
            <a:r>
              <a:rPr lang="en-GB" dirty="0" smtClean="0"/>
              <a:t> </a:t>
            </a:r>
            <a:r>
              <a:rPr lang="en-GB" dirty="0" err="1" smtClean="0"/>
              <a:t>svesti</a:t>
            </a:r>
            <a:r>
              <a:rPr lang="en-GB" dirty="0" smtClean="0"/>
              <a:t> </a:t>
            </a:r>
            <a:r>
              <a:rPr lang="en-GB" dirty="0" err="1" smtClean="0"/>
              <a:t>deteta</a:t>
            </a:r>
            <a:r>
              <a:rPr lang="en-GB" dirty="0" smtClean="0"/>
              <a:t>;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535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Ontogeneza jezika</vt:lpstr>
      <vt:lpstr>Razvoj jezika u školi</vt:lpstr>
      <vt:lpstr>nastavak</vt:lpstr>
      <vt:lpstr>nastavak</vt:lpstr>
      <vt:lpstr>nastavak</vt:lpstr>
      <vt:lpstr>nastavak</vt:lpstr>
      <vt:lpstr>Pisanje vs govor</vt:lpstr>
      <vt:lpstr>nastavak</vt:lpstr>
      <vt:lpstr>Razvoj pisanja</vt:lpstr>
      <vt:lpstr>nastavak</vt:lpstr>
      <vt:lpstr>nastavak</vt:lpstr>
      <vt:lpstr>nastavak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Ontogeneza jezika</dc:title>
  <dc:creator>FujitsuSE</dc:creator>
  <cp:lastModifiedBy>pc</cp:lastModifiedBy>
  <cp:revision>69</cp:revision>
  <dcterms:created xsi:type="dcterms:W3CDTF">2018-02-26T10:06:06Z</dcterms:created>
  <dcterms:modified xsi:type="dcterms:W3CDTF">2020-03-21T14:03:07Z</dcterms:modified>
</cp:coreProperties>
</file>